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6" r:id="rId3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5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8.xml"/><Relationship Id="rId4" Type="http://schemas.openxmlformats.org/officeDocument/2006/relationships/image" Target="../media/image1.jpe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74.xml"/><Relationship Id="rId7" Type="http://schemas.openxmlformats.org/officeDocument/2006/relationships/image" Target="../media/image3.jpeg"/><Relationship Id="rId6" Type="http://schemas.openxmlformats.org/officeDocument/2006/relationships/tags" Target="../tags/tag73.xml"/><Relationship Id="rId5" Type="http://schemas.openxmlformats.org/officeDocument/2006/relationships/image" Target="../media/image2.jpe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79.xml"/><Relationship Id="rId15" Type="http://schemas.openxmlformats.org/officeDocument/2006/relationships/image" Target="../media/image6.jpeg"/><Relationship Id="rId14" Type="http://schemas.openxmlformats.org/officeDocument/2006/relationships/tags" Target="../tags/tag78.xml"/><Relationship Id="rId13" Type="http://schemas.openxmlformats.org/officeDocument/2006/relationships/image" Target="../media/image5.jpeg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7.jpeg"/><Relationship Id="rId1" Type="http://schemas.openxmlformats.org/officeDocument/2006/relationships/tags" Target="../tags/tag8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8.jpeg"/><Relationship Id="rId1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06.xml"/><Relationship Id="rId20" Type="http://schemas.openxmlformats.org/officeDocument/2006/relationships/image" Target="../media/image10.jpeg"/><Relationship Id="rId2" Type="http://schemas.openxmlformats.org/officeDocument/2006/relationships/tags" Target="../tags/tag89.xml"/><Relationship Id="rId19" Type="http://schemas.openxmlformats.org/officeDocument/2006/relationships/tags" Target="../tags/tag105.xml"/><Relationship Id="rId18" Type="http://schemas.openxmlformats.org/officeDocument/2006/relationships/image" Target="../media/image9.jpeg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明华村外出参观及作文表彰剪影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游红色基地 传革命精神 争做三有新人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6"/>
          <p:cNvSpPr txBox="1"/>
          <p:nvPr>
            <p:custDataLst>
              <p:tags r:id="rId1"/>
            </p:custDataLst>
          </p:nvPr>
        </p:nvSpPr>
        <p:spPr>
          <a:xfrm>
            <a:off x="664506" y="2098715"/>
            <a:ext cx="5032255" cy="36851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</a:rPr>
              <a:t>明华村校外教育辅导站的老师们同学们在周恩来纪念馆留影纪念。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10" name="Title 6"/>
          <p:cNvSpPr txBox="1"/>
          <p:nvPr>
            <p:custDataLst>
              <p:tags r:id="rId2"/>
            </p:custDataLst>
          </p:nvPr>
        </p:nvSpPr>
        <p:spPr>
          <a:xfrm>
            <a:off x="260985" y="1007745"/>
            <a:ext cx="5646420" cy="6248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游红色基地 传革命精神</a:t>
            </a:r>
            <a:endParaRPr kumimoji="0" lang="zh-CN" altLang="en-US" sz="36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C:\Users\admin\Desktop\微信图片_20190729080908.jpg微信图片_2019072908090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8979" t="541" r="17138"/>
          <a:stretch>
            <a:fillRect/>
          </a:stretch>
        </p:blipFill>
        <p:spPr>
          <a:xfrm>
            <a:off x="6066155" y="624840"/>
            <a:ext cx="5554980" cy="56083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1805550" y="926460"/>
            <a:ext cx="1629932" cy="1133868"/>
          </a:xfrm>
          <a:prstGeom prst="rect">
            <a:avLst/>
          </a:prstGeom>
          <a:noFill/>
          <a:ln>
            <a:noFill/>
          </a:ln>
        </p:spPr>
        <p:txBody>
          <a:bodyPr lIns="54000" tIns="46800" rIns="90000" bIns="46800" anchor="ctr" anchorCtr="0">
            <a:normAutofit fontScale="60000"/>
          </a:bodyPr>
          <a:lstStyle>
            <a:defPPr>
              <a:defRPr lang="zh-CN"/>
            </a:defPPr>
            <a:lvl1pPr>
              <a:buSzPct val="25000"/>
              <a:defRPr sz="3200">
                <a:solidFill>
                  <a:sysClr val="window" lastClr="FFFFFF"/>
                </a:solidFill>
                <a:latin typeface="+mj-lt"/>
                <a:ea typeface="Montserrat" panose="02000505000000020004"/>
                <a:cs typeface="Arial" panose="020B0604020202020204" pitchFamily="34" charset="0"/>
              </a:defRPr>
            </a:lvl1pPr>
          </a:lstStyle>
          <a:p>
            <a:pPr defTabSz="685800"/>
            <a:r>
              <a:rPr lang="zh-CN" alt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ea typeface="+mj-ea"/>
                <a:cs typeface="+mj-cs"/>
                <a:sym typeface="Montserrat" panose="02000505000000020004"/>
              </a:rPr>
              <a:t>明华村校外教育辅导班开展的各式活动</a:t>
            </a:r>
            <a:endParaRPr lang="zh-CN" altLang="en-US" sz="2800" b="1" dirty="0">
              <a:solidFill>
                <a:srgbClr val="000000">
                  <a:lumMod val="85000"/>
                  <a:lumOff val="15000"/>
                </a:srgbClr>
              </a:solidFill>
              <a:ea typeface="+mj-ea"/>
              <a:cs typeface="+mj-cs"/>
              <a:sym typeface="Montserrat" panose="02000505000000020004"/>
            </a:endParaRP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4145534" y="1000417"/>
            <a:ext cx="6482851" cy="5118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zh-CN" altLang="en-US" sz="2200" spc="200" dirty="0">
                <a:ln w="3175">
                  <a:noFill/>
                  <a:prstDash val="dash"/>
                </a:ln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丰富多彩的活动</a:t>
            </a:r>
            <a:endParaRPr lang="zh-CN" altLang="en-US" sz="2200" spc="200" dirty="0">
              <a:ln w="3175">
                <a:noFill/>
                <a:prstDash val="dash"/>
              </a:ln>
              <a:solidFill>
                <a:srgbClr val="000000">
                  <a:lumMod val="50000"/>
                  <a:lumOff val="5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3620130" y="1000326"/>
            <a:ext cx="98821" cy="999924"/>
          </a:xfrm>
          <a:prstGeom prst="rect">
            <a:avLst/>
          </a:prstGeom>
          <a:solidFill>
            <a:srgbClr val="C5CFC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A-图片 2" descr="C:\Users\admin\Desktop\微信图片_20190729080935.jpg微信图片_201907290809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3718878" y="3032628"/>
            <a:ext cx="3971535" cy="2978879"/>
          </a:xfrm>
          <a:prstGeom prst="rect">
            <a:avLst/>
          </a:prstGeom>
        </p:spPr>
      </p:pic>
      <p:pic>
        <p:nvPicPr>
          <p:cNvPr id="5" name="PA-图片 4" descr="C:\Users\admin\Desktop\103397963312249107.jpg10339796331224910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675663" y="3420280"/>
            <a:ext cx="2938705" cy="2203573"/>
          </a:xfrm>
          <a:prstGeom prst="rect">
            <a:avLst/>
          </a:prstGeom>
        </p:spPr>
      </p:pic>
      <p:pic>
        <p:nvPicPr>
          <p:cNvPr id="6" name="PA-图片 5" descr="C:\Users\admin\Desktop\598163560482847436.jpg5981635604828474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7975742" y="3420279"/>
            <a:ext cx="2936275" cy="2201751"/>
          </a:xfrm>
          <a:prstGeom prst="rect">
            <a:avLst/>
          </a:prstGeom>
        </p:spPr>
      </p:pic>
      <p:sp>
        <p:nvSpPr>
          <p:cNvPr id="2" name="任意多边形: 形状 6"/>
          <p:cNvSpPr/>
          <p:nvPr>
            <p:custDataLst>
              <p:tags r:id="rId10"/>
            </p:custDataLst>
          </p:nvPr>
        </p:nvSpPr>
        <p:spPr>
          <a:xfrm rot="5400000">
            <a:off x="5552038" y="2465217"/>
            <a:ext cx="356023" cy="462343"/>
          </a:xfrm>
          <a:custGeom>
            <a:avLst/>
            <a:gdLst/>
            <a:ahLst/>
            <a:cxnLst/>
            <a:rect l="0" t="0" r="0" b="0"/>
            <a:pathLst>
              <a:path w="9996139" h="12979042">
                <a:moveTo>
                  <a:pt x="9709758" y="5818291"/>
                </a:moveTo>
                <a:lnTo>
                  <a:pt x="9710070" y="5817979"/>
                </a:lnTo>
                <a:lnTo>
                  <a:pt x="1598039" y="255436"/>
                </a:lnTo>
                <a:lnTo>
                  <a:pt x="1595505" y="257827"/>
                </a:lnTo>
                <a:cubicBezTo>
                  <a:pt x="1427428" y="98224"/>
                  <a:pt x="1199413" y="0"/>
                  <a:pt x="948110" y="0"/>
                </a:cubicBezTo>
                <a:cubicBezTo>
                  <a:pt x="431168" y="0"/>
                  <a:pt x="12125" y="414897"/>
                  <a:pt x="12125" y="927056"/>
                </a:cubicBezTo>
                <a:cubicBezTo>
                  <a:pt x="12125" y="1208341"/>
                  <a:pt x="0" y="1759072"/>
                  <a:pt x="12125" y="1747129"/>
                </a:cubicBezTo>
                <a:lnTo>
                  <a:pt x="12125" y="6489599"/>
                </a:lnTo>
                <a:lnTo>
                  <a:pt x="12125" y="11481605"/>
                </a:lnTo>
                <a:cubicBezTo>
                  <a:pt x="12125" y="11485738"/>
                  <a:pt x="12125" y="11802268"/>
                  <a:pt x="12125" y="12052285"/>
                </a:cubicBezTo>
                <a:cubicBezTo>
                  <a:pt x="12125" y="12564132"/>
                  <a:pt x="431168" y="12979041"/>
                  <a:pt x="948110" y="12979041"/>
                </a:cubicBezTo>
                <a:cubicBezTo>
                  <a:pt x="1200362" y="12979041"/>
                  <a:pt x="1429338" y="12880181"/>
                  <a:pt x="1597402" y="12719121"/>
                </a:cubicBezTo>
                <a:lnTo>
                  <a:pt x="1598039" y="12719446"/>
                </a:lnTo>
                <a:lnTo>
                  <a:pt x="9710070" y="7157073"/>
                </a:lnTo>
                <a:lnTo>
                  <a:pt x="9709758" y="7156579"/>
                </a:lnTo>
                <a:cubicBezTo>
                  <a:pt x="9886114" y="6988046"/>
                  <a:pt x="9996138" y="6751585"/>
                  <a:pt x="9996138" y="6489430"/>
                </a:cubicBezTo>
                <a:cubicBezTo>
                  <a:pt x="9996138" y="6488793"/>
                  <a:pt x="9996138" y="6488312"/>
                  <a:pt x="9996138" y="6487519"/>
                </a:cubicBezTo>
                <a:cubicBezTo>
                  <a:pt x="9996138" y="6486882"/>
                  <a:pt x="9996138" y="6486103"/>
                  <a:pt x="9996138" y="6485622"/>
                </a:cubicBezTo>
                <a:cubicBezTo>
                  <a:pt x="9996138" y="6223441"/>
                  <a:pt x="9886114" y="5986810"/>
                  <a:pt x="9709758" y="5818291"/>
                </a:cubicBez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任意多边形: 形状 10"/>
          <p:cNvSpPr/>
          <p:nvPr>
            <p:custDataLst>
              <p:tags r:id="rId11"/>
            </p:custDataLst>
          </p:nvPr>
        </p:nvSpPr>
        <p:spPr>
          <a:xfrm rot="16200000">
            <a:off x="5552038" y="6116575"/>
            <a:ext cx="356023" cy="462343"/>
          </a:xfrm>
          <a:custGeom>
            <a:avLst/>
            <a:gdLst/>
            <a:ahLst/>
            <a:cxnLst/>
            <a:rect l="0" t="0" r="0" b="0"/>
            <a:pathLst>
              <a:path w="9996139" h="12979042">
                <a:moveTo>
                  <a:pt x="9709758" y="5818291"/>
                </a:moveTo>
                <a:lnTo>
                  <a:pt x="9710070" y="5817979"/>
                </a:lnTo>
                <a:lnTo>
                  <a:pt x="1598039" y="255436"/>
                </a:lnTo>
                <a:lnTo>
                  <a:pt x="1595505" y="257827"/>
                </a:lnTo>
                <a:cubicBezTo>
                  <a:pt x="1427428" y="98224"/>
                  <a:pt x="1199413" y="0"/>
                  <a:pt x="948110" y="0"/>
                </a:cubicBezTo>
                <a:cubicBezTo>
                  <a:pt x="431168" y="0"/>
                  <a:pt x="12125" y="414897"/>
                  <a:pt x="12125" y="927056"/>
                </a:cubicBezTo>
                <a:cubicBezTo>
                  <a:pt x="12125" y="1208341"/>
                  <a:pt x="0" y="1759072"/>
                  <a:pt x="12125" y="1747129"/>
                </a:cubicBezTo>
                <a:lnTo>
                  <a:pt x="12125" y="6489599"/>
                </a:lnTo>
                <a:lnTo>
                  <a:pt x="12125" y="11481605"/>
                </a:lnTo>
                <a:cubicBezTo>
                  <a:pt x="12125" y="11485738"/>
                  <a:pt x="12125" y="11802268"/>
                  <a:pt x="12125" y="12052285"/>
                </a:cubicBezTo>
                <a:cubicBezTo>
                  <a:pt x="12125" y="12564132"/>
                  <a:pt x="431168" y="12979041"/>
                  <a:pt x="948110" y="12979041"/>
                </a:cubicBezTo>
                <a:cubicBezTo>
                  <a:pt x="1200362" y="12979041"/>
                  <a:pt x="1429338" y="12880181"/>
                  <a:pt x="1597402" y="12719121"/>
                </a:cubicBezTo>
                <a:lnTo>
                  <a:pt x="1598039" y="12719446"/>
                </a:lnTo>
                <a:lnTo>
                  <a:pt x="9710070" y="7157073"/>
                </a:lnTo>
                <a:lnTo>
                  <a:pt x="9709758" y="7156579"/>
                </a:lnTo>
                <a:cubicBezTo>
                  <a:pt x="9886114" y="6988046"/>
                  <a:pt x="9996138" y="6751585"/>
                  <a:pt x="9996138" y="6489430"/>
                </a:cubicBezTo>
                <a:cubicBezTo>
                  <a:pt x="9996138" y="6488793"/>
                  <a:pt x="9996138" y="6488312"/>
                  <a:pt x="9996138" y="6487519"/>
                </a:cubicBezTo>
                <a:cubicBezTo>
                  <a:pt x="9996138" y="6486882"/>
                  <a:pt x="9996138" y="6486103"/>
                  <a:pt x="9996138" y="6485622"/>
                </a:cubicBezTo>
                <a:cubicBezTo>
                  <a:pt x="9996138" y="6223441"/>
                  <a:pt x="9886114" y="5986810"/>
                  <a:pt x="9709758" y="5818291"/>
                </a:cubicBez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9" name="PA-图片 3" descr="C:\Users\admin\Desktop\169140955268525971.jpg16914095526852597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t="5" b="5"/>
          <a:stretch>
            <a:fillRect/>
          </a:stretch>
        </p:blipFill>
        <p:spPr>
          <a:xfrm>
            <a:off x="-2411561" y="3418760"/>
            <a:ext cx="2937556" cy="2202966"/>
          </a:xfrm>
          <a:prstGeom prst="rect">
            <a:avLst/>
          </a:prstGeom>
        </p:spPr>
      </p:pic>
      <p:pic>
        <p:nvPicPr>
          <p:cNvPr id="12" name="PA-图片 11" descr="C:\Users\admin\Desktop\393330999941446180.jpg39333099994144618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10911926" y="3418761"/>
            <a:ext cx="2935667" cy="2202205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629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3671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9.85146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1.41285e-0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073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2.8257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88591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1806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3074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390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88799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1834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626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16701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2.33403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25172"/>
                                          </p:val>
                                        </p:tav>
                                        <p:tav tm="50000">
                                          <p:val>
                                            <p:fltVal val="1.25172"/>
                                          </p:val>
                                        </p:tav>
                                        <p:tav tm="55000">
                                          <p:val>
                                            <p:fltVal val="-0.25183"/>
                                          </p:val>
                                        </p:tav>
                                        <p:tav tm="60000">
                                          <p:val>
                                            <p:fltVal val="-0.25183"/>
                                          </p:val>
                                        </p:tav>
                                        <p:tav tm="100000">
                                          <p:val>
                                            <p:fltVal val="-0.0701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67125"/>
                                          </p:val>
                                        </p:tav>
                                        <p:tav tm="55000">
                                          <p:val>
                                            <p:fltVal val="1.67125"/>
                                          </p:val>
                                        </p:tav>
                                        <p:tav tm="60000">
                                          <p:val>
                                            <p:fltVal val="0.64583"/>
                                          </p:val>
                                        </p:tav>
                                        <p:tav tm="100000">
                                          <p:val>
                                            <p:fltVal val="0.645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098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30096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57032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2.1192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8868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1806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6147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389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2083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27776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5700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5069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88799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1836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25172"/>
                                          </p:val>
                                        </p:tav>
                                        <p:tav tm="50000">
                                          <p:val>
                                            <p:fltVal val="1.25172"/>
                                          </p:val>
                                        </p:tav>
                                        <p:tav tm="55000">
                                          <p:val>
                                            <p:fltVal val="-0.25183"/>
                                          </p:val>
                                        </p:tav>
                                        <p:tav tm="60000">
                                          <p:val>
                                            <p:fltVal val="-0.25183"/>
                                          </p:val>
                                        </p:tav>
                                        <p:tav tm="100000">
                                          <p:val>
                                            <p:fltVal val="-0.0701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67125"/>
                                          </p:val>
                                        </p:tav>
                                        <p:tav tm="55000">
                                          <p:val>
                                            <p:fltVal val="1.67125"/>
                                          </p:val>
                                        </p:tav>
                                        <p:tav tm="60000">
                                          <p:val>
                                            <p:fltVal val="0.64583"/>
                                          </p:val>
                                        </p:tav>
                                        <p:tav tm="100000">
                                          <p:val>
                                            <p:fltVal val="0.645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098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27762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8773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506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2083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30110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8777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388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098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27762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8773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506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2083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30110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25172"/>
                                          </p:val>
                                        </p:tav>
                                        <p:tav tm="50000">
                                          <p:val>
                                            <p:fltVal val="1.25172"/>
                                          </p:val>
                                        </p:tav>
                                        <p:tav tm="55000">
                                          <p:val>
                                            <p:fltVal val="-0.25183"/>
                                          </p:val>
                                        </p:tav>
                                        <p:tav tm="60000">
                                          <p:val>
                                            <p:fltVal val="-0.25183"/>
                                          </p:val>
                                        </p:tav>
                                        <p:tav tm="100000">
                                          <p:val>
                                            <p:fltVal val="-0.0701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67125"/>
                                          </p:val>
                                        </p:tav>
                                        <p:tav tm="55000">
                                          <p:val>
                                            <p:fltVal val="1.67125"/>
                                          </p:val>
                                        </p:tav>
                                        <p:tav tm="60000">
                                          <p:val>
                                            <p:fltVal val="0.64583"/>
                                          </p:val>
                                        </p:tav>
                                        <p:tav tm="100000">
                                          <p:val>
                                            <p:fltVal val="0.645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8868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1806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6147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389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2083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27776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5700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5069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88799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1836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140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0001504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098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30096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25172"/>
                                          </p:val>
                                        </p:tav>
                                        <p:tav tm="50000">
                                          <p:val>
                                            <p:fltVal val="1.25172"/>
                                          </p:val>
                                        </p:tav>
                                        <p:tav tm="55000">
                                          <p:val>
                                            <p:fltVal val="-0.25183"/>
                                          </p:val>
                                        </p:tav>
                                        <p:tav tm="60000">
                                          <p:val>
                                            <p:fltVal val="-0.25183"/>
                                          </p:val>
                                        </p:tav>
                                        <p:tav tm="100000">
                                          <p:val>
                                            <p:fltVal val="-0.0701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1.67125"/>
                                          </p:val>
                                        </p:tav>
                                        <p:tav tm="55000">
                                          <p:val>
                                            <p:fltVal val="1.67125"/>
                                          </p:val>
                                        </p:tav>
                                        <p:tav tm="60000">
                                          <p:val>
                                            <p:fltVal val="0.64583"/>
                                          </p:val>
                                        </p:tav>
                                        <p:tav tm="100000">
                                          <p:val>
                                            <p:fltVal val="0.645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9.85146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1.41285e-0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3073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2.8257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88591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1806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3074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390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88799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1834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2626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16701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2.33403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 descr="C:\Users\admin\Desktop\703131170412401435.jpg703131170412401435"/>
          <p:cNvPicPr>
            <a:picLocks noGrp="1" noChangeAspect="1"/>
          </p:cNvPicPr>
          <p:nvPr>
            <p:ph type="pic" idx="1"/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669930" y="1834800"/>
            <a:ext cx="5283242" cy="3962400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18605" y="1296000"/>
            <a:ext cx="5283242" cy="5040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解天宇同学在朗读作文《爱国精神》</a:t>
            </a:r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明华村校外教育辅导活动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 descr="C:\Users\admin\Desktop\186456135816631286.jpg186456135816631286"/>
          <p:cNvPicPr>
            <a:picLocks noGrp="1" noChangeAspect="1"/>
          </p:cNvPicPr>
          <p:nvPr>
            <p:ph type="pic" idx="1"/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669930" y="1834800"/>
            <a:ext cx="5283242" cy="3962400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明华村关工委成员退休老干部唐爷爷拿出自己退休工资</a:t>
            </a:r>
            <a:r>
              <a:rPr lang="en-US" altLang="zh-CN"/>
              <a:t>1000</a:t>
            </a:r>
            <a:r>
              <a:t>元</a:t>
            </a:r>
            <a:r>
              <a:rPr lang="zh-CN" altLang="en-US"/>
              <a:t>奖励在中考中获得第二名好成绩的韩淤洋同学。</a:t>
            </a:r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明华村关工委校外教育辅导活动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" name="组合 29"/>
          <p:cNvGrpSpPr/>
          <p:nvPr>
            <p:custDataLst>
              <p:tags r:id="rId1"/>
            </p:custDataLst>
          </p:nvPr>
        </p:nvGrpSpPr>
        <p:grpSpPr>
          <a:xfrm>
            <a:off x="609971" y="505786"/>
            <a:ext cx="336550" cy="336550"/>
            <a:chOff x="609971" y="6001368"/>
            <a:chExt cx="336550" cy="336550"/>
          </a:xfrm>
        </p:grpSpPr>
        <p:sp>
          <p:nvSpPr>
            <p:cNvPr id="13" name="椭圆 12"/>
            <p:cNvSpPr/>
            <p:nvPr>
              <p:custDataLst>
                <p:tags r:id="rId2"/>
              </p:custDataLst>
            </p:nvPr>
          </p:nvSpPr>
          <p:spPr>
            <a:xfrm>
              <a:off x="609971" y="6001368"/>
              <a:ext cx="336550" cy="336550"/>
            </a:xfrm>
            <a:prstGeom prst="ellipse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>
              <p:custDataLst>
                <p:tags r:id="rId3"/>
              </p:custDataLst>
            </p:nvPr>
          </p:nvSpPr>
          <p:spPr>
            <a:xfrm rot="5400000">
              <a:off x="741704" y="6125469"/>
              <a:ext cx="102484" cy="88348"/>
            </a:xfrm>
            <a:prstGeom prst="triangle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609971" y="6169643"/>
            <a:ext cx="188360" cy="102484"/>
            <a:chOff x="609971" y="602894"/>
            <a:chExt cx="188360" cy="102484"/>
          </a:xfrm>
          <a:solidFill>
            <a:sysClr val="windowText" lastClr="000000"/>
          </a:solidFill>
        </p:grpSpPr>
        <p:sp>
          <p:nvSpPr>
            <p:cNvPr id="4" name="等腰三角形 3"/>
            <p:cNvSpPr/>
            <p:nvPr>
              <p:custDataLst>
                <p:tags r:id="rId5"/>
              </p:custDataLst>
            </p:nvPr>
          </p:nvSpPr>
          <p:spPr>
            <a:xfrm rot="5400000">
              <a:off x="602903" y="609962"/>
              <a:ext cx="102484" cy="883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>
              <p:custDataLst>
                <p:tags r:id="rId6"/>
              </p:custDataLst>
            </p:nvPr>
          </p:nvSpPr>
          <p:spPr>
            <a:xfrm rot="5400000">
              <a:off x="702915" y="609962"/>
              <a:ext cx="102484" cy="883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>
            <p:custDataLst>
              <p:tags r:id="rId7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7" name="直接连接符 6"/>
            <p:cNvCxnSpPr/>
            <p:nvPr>
              <p:custDataLst>
                <p:tags r:id="rId8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ysClr val="windowText" lastClr="000000"/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8" name="直接连接符 7"/>
            <p:cNvCxnSpPr/>
            <p:nvPr>
              <p:custDataLst>
                <p:tags r:id="rId9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ysClr val="windowText" lastClr="000000"/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1377950" y="1828800"/>
            <a:ext cx="4413250" cy="274637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6400802" y="1828800"/>
            <a:ext cx="4413250" cy="274637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1377950" y="4727572"/>
            <a:ext cx="4413250" cy="625171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zh-CN" altLang="en-US" sz="36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明华村领导给三等奖</a:t>
            </a:r>
            <a:r>
              <a:rPr lang="zh-CN" altLang="en-US" sz="3600" dirty="0">
                <a:solidFill>
                  <a:sysClr val="windowText" lastClr="00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获得者</a:t>
            </a:r>
            <a:r>
              <a:rPr lang="zh-CN" altLang="en-US" sz="36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颁奖</a:t>
            </a:r>
            <a:endParaRPr lang="zh-CN" altLang="en-US" sz="3600" dirty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6400802" y="4727572"/>
            <a:ext cx="4413250" cy="625171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zh-CN" altLang="en-US" sz="3600" dirty="0">
                <a:solidFill>
                  <a:sysClr val="windowText" lastClr="00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明华村领导给二等奖获得者颁奖</a:t>
            </a:r>
            <a:endParaRPr lang="zh-CN" altLang="en-US" sz="3600" dirty="0">
              <a:solidFill>
                <a:sysClr val="windowText" lastClr="000000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5257800" y="484522"/>
            <a:ext cx="1676400" cy="4108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lvl="0" algn="ctr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sz="16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2019 </a:t>
            </a:r>
            <a:endParaRPr lang="zh-CN" altLang="en-US" sz="1200" dirty="0">
              <a:solidFill>
                <a:sysClr val="windowText" lastClr="000000">
                  <a:lumMod val="85000"/>
                  <a:lumOff val="15000"/>
                  <a:alpha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5"/>
            </p:custDataLst>
          </p:nvPr>
        </p:nvCxnSpPr>
        <p:spPr>
          <a:xfrm>
            <a:off x="11378484" y="6220885"/>
            <a:ext cx="203545" cy="0"/>
          </a:xfrm>
          <a:prstGeom prst="line">
            <a:avLst/>
          </a:prstGeom>
          <a:ln w="12700">
            <a:solidFill>
              <a:sysClr val="windowText" lastClr="000000"/>
            </a:solidFill>
          </a:ln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  <p:cxnSp>
        <p:nvCxnSpPr>
          <p:cNvPr id="20" name="直接连接符 19"/>
          <p:cNvCxnSpPr/>
          <p:nvPr>
            <p:custDataLst>
              <p:tags r:id="rId16"/>
            </p:custDataLst>
          </p:nvPr>
        </p:nvCxnSpPr>
        <p:spPr>
          <a:xfrm>
            <a:off x="11075272" y="6220885"/>
            <a:ext cx="203545" cy="0"/>
          </a:xfrm>
          <a:prstGeom prst="line">
            <a:avLst/>
          </a:prstGeom>
          <a:ln w="12700">
            <a:solidFill>
              <a:sysClr val="windowText" lastClr="000000"/>
            </a:solidFill>
          </a:ln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  <p:pic>
        <p:nvPicPr>
          <p:cNvPr id="24" name="图片 23" descr="C:\Users\admin\Desktop\533327077835111143.jpg533327077835111143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18"/>
          <a:srcRect/>
          <a:stretch>
            <a:fillRect/>
          </a:stretch>
        </p:blipFill>
        <p:spPr>
          <a:xfrm>
            <a:off x="1753870" y="1828800"/>
            <a:ext cx="3661410" cy="2746372"/>
          </a:xfrm>
          <a:custGeom>
            <a:avLst/>
            <a:gdLst>
              <a:gd name="connsiteX0" fmla="*/ 0 w 4413250"/>
              <a:gd name="connsiteY0" fmla="*/ 0 h 2746372"/>
              <a:gd name="connsiteX1" fmla="*/ 4413250 w 4413250"/>
              <a:gd name="connsiteY1" fmla="*/ 0 h 2746372"/>
              <a:gd name="connsiteX2" fmla="*/ 4413250 w 4413250"/>
              <a:gd name="connsiteY2" fmla="*/ 2746372 h 2746372"/>
              <a:gd name="connsiteX3" fmla="*/ 0 w 4413250"/>
              <a:gd name="connsiteY3" fmla="*/ 2746372 h 274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50" h="2746372">
                <a:moveTo>
                  <a:pt x="0" y="0"/>
                </a:moveTo>
                <a:lnTo>
                  <a:pt x="4413250" y="0"/>
                </a:lnTo>
                <a:lnTo>
                  <a:pt x="4413250" y="2746372"/>
                </a:lnTo>
                <a:lnTo>
                  <a:pt x="0" y="2746372"/>
                </a:lnTo>
                <a:close/>
              </a:path>
            </a:pathLst>
          </a:custGeom>
        </p:spPr>
      </p:pic>
      <p:pic>
        <p:nvPicPr>
          <p:cNvPr id="28" name="图片 27" descr="C:\Users\admin\Desktop\742404399636524407.jpg742404399636524407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/>
          <a:srcRect/>
          <a:stretch>
            <a:fillRect/>
          </a:stretch>
        </p:blipFill>
        <p:spPr>
          <a:xfrm>
            <a:off x="6776720" y="1828800"/>
            <a:ext cx="3661410" cy="2746372"/>
          </a:xfrm>
          <a:custGeom>
            <a:avLst/>
            <a:gdLst>
              <a:gd name="connsiteX0" fmla="*/ 0 w 4413250"/>
              <a:gd name="connsiteY0" fmla="*/ 0 h 2746372"/>
              <a:gd name="connsiteX1" fmla="*/ 4413250 w 4413250"/>
              <a:gd name="connsiteY1" fmla="*/ 0 h 2746372"/>
              <a:gd name="connsiteX2" fmla="*/ 4413250 w 4413250"/>
              <a:gd name="connsiteY2" fmla="*/ 2746372 h 2746372"/>
              <a:gd name="connsiteX3" fmla="*/ 0 w 4413250"/>
              <a:gd name="connsiteY3" fmla="*/ 2746372 h 274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50" h="2746372">
                <a:moveTo>
                  <a:pt x="0" y="0"/>
                </a:moveTo>
                <a:lnTo>
                  <a:pt x="4413250" y="0"/>
                </a:lnTo>
                <a:lnTo>
                  <a:pt x="4413250" y="2746372"/>
                </a:lnTo>
                <a:lnTo>
                  <a:pt x="0" y="2746372"/>
                </a:lnTo>
                <a:close/>
              </a:path>
            </a:pathLst>
          </a:custGeom>
        </p:spPr>
      </p:pic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4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01568_1*h_f*2_1"/>
  <p:tag name="KSO_WM_TEMPLATE_CATEGORY" val="diagram"/>
  <p:tag name="KSO_WM_TEMPLATE_INDEX" val="20201568"/>
  <p:tag name="KSO_WM_UNIT_LAYERLEVEL" val="1_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568_1*i*4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1568_1*i*5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1568_1*i*6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VALUE" val="762*1225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1_1"/>
  <p:tag name="KSO_WM_UNIT_ID" val="diagram20201568_1*h_d*1_1"/>
  <p:tag name="KSO_WM_TEMPLATE_CATEGORY" val="diagram"/>
  <p:tag name="KSO_WM_TEMPLATE_INDEX" val="20201568"/>
  <p:tag name="KSO_WM_UNIT_LAYERLEVEL" val="1_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VALUE" val="762*1225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2_1"/>
  <p:tag name="KSO_WM_UNIT_ID" val="diagram20201568_1*h_d*2_1"/>
  <p:tag name="KSO_WM_TEMPLATE_CATEGORY" val="diagram"/>
  <p:tag name="KSO_WM_TEMPLATE_INDEX" val="20201568"/>
  <p:tag name="KSO_WM_UNIT_LAYERLEVEL" val="1_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BEAUTIFY_FLAG" val="#wm#"/>
  <p:tag name="KSO_WM_TEMPLATE_CATEGORY" val="diagram"/>
  <p:tag name="KSO_WM_TEMPLATE_INDEX" val="20201568"/>
  <p:tag name="KSO_WM_SLIDE_ID" val="diagram20201568_1"/>
  <p:tag name="KSO_WM_TEMPLATE_SUBCATEGORY" val="0"/>
  <p:tag name="KSO_WM_SLIDE_ITEM_CNT" val="0"/>
  <p:tag name="KSO_WM_SLIDE_INDEX" val="1"/>
  <p:tag name="KSO_WM_UNIT_SHOW_EDIT_AREA_INDICATION" val="1"/>
  <p:tag name="KSO_WM_TAG_VERSION" val="1.0"/>
  <p:tag name="KSO_WM_SLIDE_LAYOUT" val="h"/>
  <p:tag name="KSO_WM_SLIDE_LAYOUT_CNT" val="2"/>
  <p:tag name="KSO_WM_SLIDE_TYPE" val="text"/>
  <p:tag name="KSO_WM_SLIDE_SUBTYPE" val="picTxt"/>
  <p:tag name="KSO_WM_SLIDE_SIZE" val="743*277.476"/>
  <p:tag name="KSO_WM_SLIDE_POSITION" val="108.5*14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19_1*f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14;20;2"/>
  <p:tag name="KSO_WM_UNIT_BLOCK" val="0"/>
</p:tagLst>
</file>

<file path=ppt/tags/tag6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67.xml><?xml version="1.0" encoding="utf-8"?>
<p:tagLst xmlns:p="http://schemas.openxmlformats.org/presentationml/2006/main">
  <p:tag name="KSO_WM_UNIT_VALUE" val="1565*137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419_1*d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BLOCK" val="0"/>
  <p:tag name="KSO_WM_UNIT_PLACING_PICTURE" val="43635.7397728704"/>
  <p:tag name="KSO_WM_UNIT_DEFAULT_FONT" val="0;0;0"/>
  <p:tag name="KSO_WM_UNIT_PLACING_PICTURE_INFO" val="{&quot;full_picture&quot;:false,&quot;last_crop_picture&quot;:&quot;1-1&quot;,&quot;selected&quot;:&quot;1-1&quot;,&quot;spacing&quot;:6}"/>
</p:tagLst>
</file>

<file path=ppt/tags/tag6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19"/>
  <p:tag name="KSO_WM_SLIDE_ID" val="diagram20200419_1"/>
  <p:tag name="KSO_WM_TEMPLATE_SUBCATEGORY" val="0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59*444"/>
  <p:tag name="KSO_WM_SLIDE_POSITION" val="52*47"/>
  <p:tag name="KSO_WM_TAG_VERSION" val="1.0"/>
  <p:tag name="KSO_WM_SLIDE_LAYOUT" val="a_d_f"/>
  <p:tag name="KSO_WM_SLIDE_LAYOUT_CNT" val="1_1_1"/>
  <p:tag name="KSO_WM_SLIDE_LAYOUT_INFO" val="{&quot;direction&quot;:1,&quot;horizontalAlign&quot;:-1,&quot;verticalAlign&quot;:-1,&quot;type&quot;:1,&quot;diagramDirection&quot;:0,&quot;canSetOverLayout&quot;:0,&quot;isOverLayout&quot;:0,&quot;normalSize&quot;:{&quot;size1&quot;:54.4},&quot;minSize&quot;:{&quot;size1&quot;:47.7},&quot;maxSize&quot;:{&quot;size1&quot;:61.2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2,&quot;verticalAlign&quot;:1,&quot;type&quot;:0,&quot;diagramDirection&quot;:1,&quot;canSetOverLayout&quot;:0,&quot;isOverLayout&quot;:0,&quot;margin&quot;:{&quot;left&quot;:1.846,&quot;top&quot;:1.69,&quot;right&quot;:2.583,&quot;bottom&quot;:1.69}},{&quot;direction&quot;:0,&quot;horizontalAlign&quot;:0,&quot;verticalAlign&quot;:1,&quot;type&quot;:1,&quot;diagramDirection&quot;:0,&quot;canSetOverLayout&quot;:1,&quot;isOverLayout&quot;:0,&quot;margin&quot;:{&quot;left&quot;:0.026,&quot;top&quot;:1.69,&quot;right&quot;:1.707,&quot;bottom&quot;:1.69},&quot;marginOverLayout&quot;:{&quot;left&quot;:0.026,&quot;top&quot;:0.0,&quot;right&quot;:0.0,&quot;bottom&quot;:0.0}}]}"/>
  <p:tag name="KSO_WM_SLIDE_CAN_ADD_NAVIGATION" val="1"/>
  <p:tag name="KSO_WM_SLIDE_BACKGROUND" val="[&quot;general&quot;,&quot;frame&quot;]"/>
  <p:tag name="KSO_WM_SLIDE_RATIO" val="1.777778"/>
</p:tagLst>
</file>

<file path=ppt/tags/tag69.xml><?xml version="1.0" encoding="utf-8"?>
<p:tagLst xmlns:p="http://schemas.openxmlformats.org/presentationml/2006/main">
  <p:tag name="KSO_WM_TEMPLATE_CATEGORY" val="diagram"/>
  <p:tag name="KSO_WM_TEMPLATE_INDEX" val="20200533"/>
  <p:tag name="KSO_WM_UNIT_TYPE" val="a"/>
  <p:tag name="KSO_WM_UNIT_INDEX" val="1"/>
  <p:tag name="KSO_WM_UNIT_ID" val="diagram20200533_1*a*1"/>
  <p:tag name="KSO_WM_UNIT_LAYERLEVEL" val="1"/>
  <p:tag name="KSO_WM_UNIT_VALUE" val="15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&#13;添加标题"/>
  <p:tag name="KSO_WM_UNIT_NOCLEAR" val="0"/>
  <p:tag name="KSO_WM_UNIT_SHOW_EDIT_AREA_INDICATION" val="0"/>
  <p:tag name="KSO_WM_UNIT_DIAGRAM_ISNUMVISUAL" val="0"/>
  <p:tag name="KSO_WM_UNIT_DIAGRAM_ISREFERUNIT" val="0"/>
  <p:tag name="KSO_WM_DIAGRAM_GROUP_CODE" val="ζ1-1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RESET_TEXT_INDEX" val="0"/>
  <p:tag name="KSO_WM_UNIT_PRESET_TEXT_LEN" val="0"/>
  <p:tag name="KSO_WM_UNIT_NOCLEAR" val="0"/>
  <p:tag name="KSO_WM_UNIT_VALUE" val="43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10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008e08c1-2a54-42f3-8df9-cd09c740d6ed}"/>
  <p:tag name="KSO_WM_UNIT_TEXTBOXSTYLE_INDEX" val="10"/>
  <p:tag name="KSO_WM_UNIT_TEXTBOXSTYLE_TYPE" val="OneParaTitle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diagram20200533_1*i*1"/>
  <p:tag name="KSO_WM_TEMPLATE_CATEGORY" val="diagram"/>
  <p:tag name="KSO_WM_TEMPLATE_INDEX" val="20200533"/>
  <p:tag name="KSO_WM_UNIT_LAYERLEVEL" val="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UNIT_DIAGRAM_MODELTYPE" val="flashPicture"/>
  <p:tag name="KSO_WM_UNIT_VALUE" val="864*11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3_1"/>
  <p:tag name="KSO_WM_UNIT_ID" val="mixed20199734_1*ζ_h_d*1_3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PA" val="v5.2.4"/>
  <p:tag name="RESOURCELIBID_ANIM" val="557083"/>
  <p:tag name="KSO_WM_UNIT_FLASH_PICTURE_RATE" val="2"/>
  <p:tag name="KSO_WM_UNIT_USESOURCEFORMAT_APPLY" val="1"/>
</p:tagLst>
</file>

<file path=ppt/tags/tag73.xml><?xml version="1.0" encoding="utf-8"?>
<p:tagLst xmlns:p="http://schemas.openxmlformats.org/presentationml/2006/main">
  <p:tag name="KSO_WM_UNIT_DIAGRAM_MODELTYPE" val="flashPicture"/>
  <p:tag name="KSO_WM_UNIT_VALUE" val="639*85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2_1"/>
  <p:tag name="KSO_WM_UNIT_ID" val="mixed20199734_1*ζ_h_d*1_2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PA" val="v5.2.4"/>
  <p:tag name="RESOURCELIBID_ANIM" val="557083"/>
  <p:tag name="KSO_WM_UNIT_FLASH_PICTURE_RATE" val="2"/>
  <p:tag name="KSO_WM_UNIT_USESOURCEFORMAT_APPLY" val="1"/>
</p:tagLst>
</file>

<file path=ppt/tags/tag74.xml><?xml version="1.0" encoding="utf-8"?>
<p:tagLst xmlns:p="http://schemas.openxmlformats.org/presentationml/2006/main"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4_1"/>
  <p:tag name="KSO_WM_UNIT_ID" val="mixed20199734_1*ζ_h_d*1_4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PA" val="v5.2.4"/>
  <p:tag name="RESOURCELIBID_ANIM" val="557083"/>
  <p:tag name="KSO_WM_UNIT_FLASH_PICTURE_RATE" val="2"/>
  <p:tag name="KSO_WM_UNIT_USESOURCEFORMAT_APPLY" val="1"/>
</p:tagLst>
</file>

<file path=ppt/tags/tag75.xml><?xml version="1.0" encoding="utf-8"?>
<p:tagLst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SUBTYPE" val="f"/>
  <p:tag name="KSO_WM_UNIT_TYPE" val="ζ_i"/>
  <p:tag name="KSO_WM_UNIT_INDEX" val="1_1"/>
  <p:tag name="KSO_WM_UNIT_ID" val="mixed20199734_1*ζ_i*1_1"/>
  <p:tag name="KSO_WM_TEMPLATE_CATEGORY" val="mixed"/>
  <p:tag name="KSO_WM_TEMPLATE_INDEX" val="20199734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SUBTYPE" val="f"/>
  <p:tag name="KSO_WM_UNIT_TYPE" val="ζ_i"/>
  <p:tag name="KSO_WM_UNIT_INDEX" val="1_2"/>
  <p:tag name="KSO_WM_UNIT_ID" val="mixed20199734_1*ζ_i*1_2"/>
  <p:tag name="KSO_WM_TEMPLATE_CATEGORY" val="mixed"/>
  <p:tag name="KSO_WM_TEMPLATE_INDEX" val="20199734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PA" val="v5.2.4"/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mixed20199734_1*ζ_h_d*1_1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RESOURCELIBID_ANIM" val="557083"/>
  <p:tag name="KSO_WM_UNIT_FLASH_PICTURE_RATE" val="2"/>
  <p:tag name="KSO_WM_UNIT_USESOURCEFORMAT_APPLY" val="1"/>
</p:tagLst>
</file>

<file path=ppt/tags/tag78.xml><?xml version="1.0" encoding="utf-8"?>
<p:tagLst xmlns:p="http://schemas.openxmlformats.org/presentationml/2006/main">
  <p:tag name="PA" val="v5.2.4"/>
  <p:tag name="KSO_WM_UNIT_DIAGRAM_MODELTYPE" val="flashPicture"/>
  <p:tag name="KSO_WM_UNIT_VALUE" val="639*8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5_1"/>
  <p:tag name="KSO_WM_UNIT_ID" val="mixed20199734_1*ζ_h_d*1_5_1"/>
  <p:tag name="KSO_WM_TEMPLATE_CATEGORY" val="mixed"/>
  <p:tag name="KSO_WM_TEMPLATE_INDEX" val="20199734"/>
  <p:tag name="KSO_WM_UNIT_LAYERLEVEL" val="1_1_1"/>
  <p:tag name="KSO_WM_TAG_VERSION" val="1.0"/>
  <p:tag name="KSO_WM_BEAUTIFY_FLAG" val="#wm#"/>
  <p:tag name="RESOURCELIBID_ANIM" val="557083"/>
  <p:tag name="KSO_WM_UNIT_FLASH_PICTURE_RATE" val="2"/>
  <p:tag name="KSO_WM_UNIT_USESOURCEFORMAT_APPLY" val="1"/>
</p:tagLst>
</file>

<file path=ppt/tags/tag79.xml><?xml version="1.0" encoding="utf-8"?>
<p:tagLst xmlns:p="http://schemas.openxmlformats.org/presentationml/2006/main">
  <p:tag name="KSO_WM_BEAUTIFY_FLAG" val="#wm#"/>
  <p:tag name="KSO_WM_TEMPLATE_CATEGORY" val="diagram"/>
  <p:tag name="KSO_WM_TEMPLATE_INDEX" val="20200533"/>
  <p:tag name="KSO_WM_SLIDE_ID" val="diagram20200533_1"/>
  <p:tag name="KSO_WM_TEMPLATE_SUBCATEGORY" val="10"/>
  <p:tag name="KSO_WM_SLIDE_TYPE" val="text"/>
  <p:tag name="KSO_WM_SLIDE_SUBTYPE" val="picTxt"/>
  <p:tag name="KSO_WM_SLIDE_ITEM_CNT" val="5"/>
  <p:tag name="KSO_WM_SLIDE_INDEX" val="1"/>
  <p:tag name="KSO_WM_SLIDE_SIZE" val="1336.47*338.55"/>
  <p:tag name="KSO_WM_SLIDE_POSITION" val="-188.237*179.475"/>
  <p:tag name="KSO_WM_DIAGRAM_GROUP_CODE" val="ζ1-1"/>
  <p:tag name="KSO_WM_SLIDE_DIAGTYPE" val="ζ"/>
  <p:tag name="KSO_WM_TAG_VERSION" val="1.0"/>
  <p:tag name="KSO_WM_SLIDE_LAYOUT" val="a_f_ζ"/>
  <p:tag name="KSO_WM_SLIDE_LAYOUT_CNT" val="1_1_1"/>
  <p:tag name="KSO_WM_UNIT_FLASH_PICTURE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VALUE" val="1399*146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87308_11*d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PRESET_TEXT" val="单击此处添加文本具体内容，简明扼要的阐述您的观点。根据需要可酌情增减文字，以便观者准确的理解您传达的思想。&#13;单击此处添加文本具体内容，简明扼要的阐述您的观点。"/>
  <p:tag name="KSO_WM_UNIT_NOCLEAR" val="0"/>
  <p:tag name="KSO_WM_UNIT_VALUE" val="19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87308_11*f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ID" val="custom20187308_11"/>
  <p:tag name="KSO_WM_TEMPLATE_SUBCATEGORY" val="0"/>
  <p:tag name="KSO_WM_SLIDE_TYPE" val="text"/>
  <p:tag name="KSO_WM_SLIDE_SUBTYPE" val="picTxt"/>
  <p:tag name="KSO_WM_SLIDE_ITEM_CNT" val="0"/>
  <p:tag name="KSO_WM_SLIDE_INDEX" val="11"/>
  <p:tag name="KSO_WM_SLIDE_SIZE" val="855*464"/>
  <p:tag name="KSO_WM_SLIDE_POSITION" val="52*34"/>
  <p:tag name="KSO_WM_TAG_VERSION" val="1.0"/>
  <p:tag name="KSO_WM_BEAUTIFY_FLAG" val="#wm#"/>
  <p:tag name="KSO_WM_TEMPLATE_CATEGORY" val="custom"/>
  <p:tag name="KSO_WM_TEMPLATE_INDEX" val="20187308"/>
  <p:tag name="KSO_WM_SLIDE_LAYOUT" val="a_d_f"/>
  <p:tag name="KSO_WM_SLIDE_LAYOUT_CNT" val="1_1_1"/>
</p:tagLst>
</file>

<file path=ppt/tags/tag84.xml><?xml version="1.0" encoding="utf-8"?>
<p:tagLst xmlns:p="http://schemas.openxmlformats.org/presentationml/2006/main">
  <p:tag name="KSO_WM_UNIT_VALUE" val="1399*146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87308_11*d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PRESET_TEXT" val="单击此处添加文本具体内容，简明扼要的阐述您的观点。根据需要可酌情增减文字，以便观者准确的理解您传达的思想。&#13;单击此处添加文本具体内容，简明扼要的阐述您的观点。"/>
  <p:tag name="KSO_WM_UNIT_NOCLEAR" val="0"/>
  <p:tag name="KSO_WM_UNIT_VALUE" val="19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87308_11*f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ID" val="custom20187308_11"/>
  <p:tag name="KSO_WM_TEMPLATE_SUBCATEGORY" val="0"/>
  <p:tag name="KSO_WM_SLIDE_TYPE" val="text"/>
  <p:tag name="KSO_WM_SLIDE_SUBTYPE" val="picTxt"/>
  <p:tag name="KSO_WM_SLIDE_ITEM_CNT" val="0"/>
  <p:tag name="KSO_WM_SLIDE_INDEX" val="11"/>
  <p:tag name="KSO_WM_SLIDE_SIZE" val="855*464"/>
  <p:tag name="KSO_WM_SLIDE_POSITION" val="52*34"/>
  <p:tag name="KSO_WM_TAG_VERSION" val="1.0"/>
  <p:tag name="KSO_WM_BEAUTIFY_FLAG" val="#wm#"/>
  <p:tag name="KSO_WM_TEMPLATE_CATEGORY" val="custom"/>
  <p:tag name="KSO_WM_TEMPLATE_INDEX" val="20187308"/>
  <p:tag name="KSO_WM_SLIDE_LAYOUT" val="a_d_f"/>
  <p:tag name="KSO_WM_SLIDE_LAYOUT_CNT" val="1_1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568_1*i*1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1568_1*i*7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1568_1*i*8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1568_1*i*9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1568_1*i*10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1568_1*i*11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1568_1*i*12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diagram20201568_1*i*13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diagram20201568_1*i*14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1568_1*i*2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1568_1*i*3"/>
  <p:tag name="KSO_WM_TEMPLATE_CATEGORY" val="diagram"/>
  <p:tag name="KSO_WM_TEMPLATE_INDEX" val="20201568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4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1568_1*h_f*1_1"/>
  <p:tag name="KSO_WM_TEMPLATE_CATEGORY" val="diagram"/>
  <p:tag name="KSO_WM_TEMPLATE_INDEX" val="20201568"/>
  <p:tag name="KSO_WM_UNIT_LAYERLEVEL" val="1_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演示</Application>
  <PresentationFormat>宽屏</PresentationFormat>
  <Paragraphs>26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Segoe UI</vt:lpstr>
      <vt:lpstr>微软雅黑 Light</vt:lpstr>
      <vt:lpstr>黑体</vt:lpstr>
      <vt:lpstr>Montserrat</vt:lpstr>
      <vt:lpstr>PMingLiU-ExtB</vt:lpstr>
      <vt:lpstr>Calibri</vt:lpstr>
      <vt:lpstr>Arial Unicode MS</vt:lpstr>
      <vt:lpstr>Office 主题​​</vt:lpstr>
      <vt:lpstr>明华村外出参观及作文表彰剪影</vt:lpstr>
      <vt:lpstr>PowerPoint 演示文稿</vt:lpstr>
      <vt:lpstr>PowerPoint 演示文稿</vt:lpstr>
      <vt:lpstr>明华村校外教育辅导活动</vt:lpstr>
      <vt:lpstr>明华村关工委校外教育辅导活动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糖果</cp:lastModifiedBy>
  <cp:revision>29</cp:revision>
  <dcterms:created xsi:type="dcterms:W3CDTF">2019-06-19T02:08:00Z</dcterms:created>
  <dcterms:modified xsi:type="dcterms:W3CDTF">2019-07-29T07:29:25Z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